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58" r:id="rId2"/>
    <p:sldMasterId id="2147483648" r:id="rId3"/>
    <p:sldMasterId id="2147483656" r:id="rId4"/>
  </p:sldMasterIdLst>
  <p:sldIdLst>
    <p:sldId id="258" r:id="rId5"/>
    <p:sldId id="259" r:id="rId6"/>
    <p:sldId id="269" r:id="rId7"/>
    <p:sldId id="275" r:id="rId8"/>
    <p:sldId id="268" r:id="rId9"/>
    <p:sldId id="285" r:id="rId10"/>
    <p:sldId id="281" r:id="rId11"/>
    <p:sldId id="282" r:id="rId12"/>
    <p:sldId id="283" r:id="rId13"/>
    <p:sldId id="284" r:id="rId14"/>
    <p:sldId id="271" r:id="rId15"/>
    <p:sldId id="276" r:id="rId16"/>
    <p:sldId id="277" r:id="rId17"/>
    <p:sldId id="278" r:id="rId18"/>
    <p:sldId id="279" r:id="rId19"/>
    <p:sldId id="280" r:id="rId20"/>
    <p:sldId id="264" r:id="rId21"/>
  </p:sldIdLst>
  <p:sldSz cx="12192000" cy="6858000"/>
  <p:notesSz cx="6858000" cy="9144000"/>
  <p:embeddedFontLst>
    <p:embeddedFont>
      <p:font typeface="나눔바른고딕" charset="-127"/>
      <p:regular r:id="rId22"/>
      <p:bold r:id="rId23"/>
    </p:embeddedFont>
    <p:embeddedFont>
      <p:font typeface="HY헤드라인M" pitchFamily="18" charset="-127"/>
      <p:regular r:id="rId24"/>
    </p:embeddedFont>
    <p:embeddedFont>
      <p:font typeface="맑은 고딕" pitchFamily="50" charset="-127"/>
      <p:regular r:id="rId25"/>
      <p:bold r:id="rId26"/>
    </p:embeddedFont>
    <p:embeddedFont>
      <p:font typeface="HY울릉도B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8173"/>
    <a:srgbClr val="1D1D1D"/>
    <a:srgbClr val="ACC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>
        <p:scale>
          <a:sx n="100" d="100"/>
          <a:sy n="100" d="100"/>
        </p:scale>
        <p:origin x="-616" y="-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70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2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67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13" name="타원 1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7" name="타원 1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47146" y="1294364"/>
            <a:ext cx="3497708" cy="4501466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46954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41288" y="1086509"/>
            <a:ext cx="509424" cy="48682"/>
            <a:chOff x="5520688" y="1583580"/>
            <a:chExt cx="1130145" cy="108000"/>
          </a:xfrm>
        </p:grpSpPr>
        <p:sp>
          <p:nvSpPr>
            <p:cNvPr id="4" name="타원 3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5841288" y="5979343"/>
            <a:ext cx="509424" cy="48682"/>
            <a:chOff x="5520688" y="1583580"/>
            <a:chExt cx="1130145" cy="108000"/>
          </a:xfrm>
        </p:grpSpPr>
        <p:sp>
          <p:nvSpPr>
            <p:cNvPr id="8" name="타원 7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020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1" name="타원 1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99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651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5138052" y="2815489"/>
            <a:ext cx="191591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3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게임서버프로그래밍</a:t>
            </a:r>
            <a:endParaRPr lang="ko-KR" altLang="en-US" sz="1200" spc="3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815044" y="3136613"/>
            <a:ext cx="256192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설명서</a:t>
            </a:r>
            <a:endParaRPr lang="ko-KR" altLang="en-US" sz="3200" b="1" spc="3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240649" y="3769013"/>
            <a:ext cx="171072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1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2015182007 </a:t>
            </a:r>
            <a:r>
              <a:rPr lang="ko-KR" altLang="en-US" sz="1200" spc="1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김선중</a:t>
            </a:r>
            <a:endParaRPr lang="ko-KR" altLang="en-US" sz="1200" spc="1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8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알고리즘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1000" y="5226050"/>
            <a:ext cx="10814050" cy="1104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플레이어 이름을 인자로 주어 </a:t>
            </a:r>
            <a:r>
              <a:rPr lang="en-US" altLang="ko-KR" dirty="0" err="1" smtClean="0"/>
              <a:t>save_t_player</a:t>
            </a:r>
            <a:r>
              <a:rPr lang="ko-KR" altLang="en-US" dirty="0" smtClean="0"/>
              <a:t>를 호출하여 플레이어 정보를 로드시킨다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42" name="Picture 2" descr="C:\Users\유저\Desktop\DB비주얼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1099103"/>
            <a:ext cx="6997700" cy="38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게임 흐름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C:\Users\유저\Desktop\아이피입력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371600"/>
            <a:ext cx="2696611" cy="280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유저\Desktop\아이디입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1371600"/>
            <a:ext cx="2672179" cy="280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유저\Desktop\D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1924050"/>
            <a:ext cx="5078468" cy="141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>
            <a:stCxn id="1026" idx="3"/>
            <a:endCxn id="1027" idx="1"/>
          </p:cNvCxnSpPr>
          <p:nvPr/>
        </p:nvCxnSpPr>
        <p:spPr>
          <a:xfrm>
            <a:off x="3264936" y="2773349"/>
            <a:ext cx="5926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529804" y="2773349"/>
            <a:ext cx="35359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021279" y="4453469"/>
            <a:ext cx="1790701" cy="5630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 smtClean="0"/>
              <a:t>아이피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298363" y="4453468"/>
            <a:ext cx="1790701" cy="5630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입력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883400" y="4453469"/>
            <a:ext cx="5078468" cy="1297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 smtClean="0"/>
              <a:t>접속중인 동일한 아이디가 있으면 </a:t>
            </a:r>
            <a:r>
              <a:rPr lang="ko-KR" altLang="en-US" dirty="0" err="1" smtClean="0"/>
              <a:t>강퇴</a:t>
            </a:r>
            <a:endParaRPr lang="en-US" altLang="ko-KR" dirty="0" smtClean="0"/>
          </a:p>
          <a:p>
            <a:pPr marL="342900" indent="-342900" algn="ctr">
              <a:buAutoNum type="arabicPeriod"/>
            </a:pPr>
            <a:r>
              <a:rPr lang="en-US" altLang="ko-KR" dirty="0" smtClean="0"/>
              <a:t>DB</a:t>
            </a:r>
            <a:r>
              <a:rPr lang="ko-KR" altLang="en-US" dirty="0" smtClean="0"/>
              <a:t>에 해당 아이디가 존재하면 데이터 로드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 smtClean="0"/>
              <a:t>없다면 초기화로 기본 </a:t>
            </a:r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게임 흐름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C:\Users\유저\Desktop\게임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1235049"/>
            <a:ext cx="4399971" cy="459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>
            <a:off x="5194300" y="2673350"/>
            <a:ext cx="711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905499" y="2462742"/>
            <a:ext cx="1073149" cy="42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몬스터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442073" y="1618192"/>
            <a:ext cx="1527177" cy="42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플레이어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8" idx="1"/>
          </p:cNvCxnSpPr>
          <p:nvPr/>
        </p:nvCxnSpPr>
        <p:spPr>
          <a:xfrm flipH="1">
            <a:off x="5549901" y="1828800"/>
            <a:ext cx="89217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333751" y="5162550"/>
            <a:ext cx="26622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905500" y="4951942"/>
            <a:ext cx="1073149" cy="42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채팅</a:t>
            </a:r>
            <a:r>
              <a:rPr lang="ko-KR" altLang="en-US" dirty="0" err="1"/>
              <a:t>창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5238750" y="4603750"/>
            <a:ext cx="26622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900985" y="4393142"/>
            <a:ext cx="1073149" cy="42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시민</a:t>
            </a:r>
            <a:r>
              <a:rPr lang="en-US" altLang="ko-KR" dirty="0" err="1" smtClean="0"/>
              <a:t>npc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4582318" y="3168650"/>
            <a:ext cx="26622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244554" y="2958042"/>
            <a:ext cx="1264446" cy="42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몬스터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9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게임 흐름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8479" y="4863571"/>
            <a:ext cx="3854450" cy="547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t/T </a:t>
            </a:r>
            <a:r>
              <a:rPr lang="ko-KR" altLang="en-US" dirty="0" smtClean="0"/>
              <a:t>키를 눌러 채팅을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 descr="C:\Users\유저\Desktop\채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7" y="1130298"/>
            <a:ext cx="4686653" cy="492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H="1">
            <a:off x="2836243" y="5137150"/>
            <a:ext cx="26622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게임 흐름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1079" y="3250671"/>
            <a:ext cx="3854450" cy="547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i/I</a:t>
            </a:r>
            <a:r>
              <a:rPr lang="ko-KR" altLang="en-US" dirty="0" smtClean="0"/>
              <a:t>를 눌러 </a:t>
            </a:r>
            <a:r>
              <a:rPr lang="ko-KR" altLang="en-US" dirty="0" err="1" smtClean="0"/>
              <a:t>인벤토리를</a:t>
            </a:r>
            <a:r>
              <a:rPr lang="ko-KR" altLang="en-US" dirty="0" smtClean="0"/>
              <a:t>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98" name="Picture 2" descr="C:\Users\유저\Desktop\인벤토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93" y="1437315"/>
            <a:ext cx="4483100" cy="46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3318843" y="3524250"/>
            <a:ext cx="266223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12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게임 흐름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1479" y="5460471"/>
            <a:ext cx="3854450" cy="547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/party </a:t>
            </a:r>
            <a:r>
              <a:rPr lang="ko-KR" altLang="en-US" dirty="0" smtClean="0"/>
              <a:t>명령어로 파티 초대</a:t>
            </a:r>
            <a:endParaRPr lang="ko-KR" altLang="en-US" dirty="0"/>
          </a:p>
        </p:txBody>
      </p:sp>
      <p:pic>
        <p:nvPicPr>
          <p:cNvPr id="5122" name="Picture 2" descr="C:\Users\유저\Desktop\파티초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81" y="1430496"/>
            <a:ext cx="3478819" cy="36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유저\Desktop\파티초대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4" y="1430496"/>
            <a:ext cx="3470573" cy="36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유저\Desktop\파티결성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430496"/>
            <a:ext cx="3469646" cy="36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645172" y="5460471"/>
            <a:ext cx="3076576" cy="547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파티 초대장을 수락하면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337550" y="5440892"/>
            <a:ext cx="3437896" cy="5471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파티가 결성된다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5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게임 흐름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96778" y="2635250"/>
            <a:ext cx="7068172" cy="2743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dirty="0" smtClean="0"/>
              <a:t>a/A </a:t>
            </a:r>
            <a:r>
              <a:rPr lang="ko-KR" altLang="en-US" dirty="0" smtClean="0"/>
              <a:t>키를 눌러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방향으로 공격한다</a:t>
            </a:r>
            <a:r>
              <a:rPr lang="en-US" altLang="ko-KR" dirty="0" smtClean="0"/>
              <a:t>.</a:t>
            </a:r>
          </a:p>
          <a:p>
            <a:pPr algn="just"/>
            <a:r>
              <a:rPr lang="en-US" altLang="ko-KR" dirty="0" smtClean="0"/>
              <a:t>s/S </a:t>
            </a:r>
            <a:r>
              <a:rPr lang="ko-KR" altLang="en-US" dirty="0" smtClean="0"/>
              <a:t>키를 누르면 주변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방향 다른 플레이어 한테 </a:t>
            </a:r>
            <a:r>
              <a:rPr lang="ko-KR" altLang="en-US" dirty="0" err="1" smtClean="0"/>
              <a:t>힐을</a:t>
            </a:r>
            <a:r>
              <a:rPr lang="ko-KR" altLang="en-US" dirty="0" smtClean="0"/>
              <a:t> 줄 수 있다</a:t>
            </a:r>
            <a:r>
              <a:rPr lang="en-US" altLang="ko-KR" dirty="0" smtClean="0"/>
              <a:t>.</a:t>
            </a:r>
          </a:p>
          <a:p>
            <a:pPr algn="just"/>
            <a:r>
              <a:rPr lang="ko-KR" altLang="en-US" dirty="0" err="1" smtClean="0"/>
              <a:t>처치시</a:t>
            </a:r>
            <a:r>
              <a:rPr lang="ko-KR" altLang="en-US" dirty="0" smtClean="0"/>
              <a:t> 경험치를 받고 </a:t>
            </a:r>
            <a:r>
              <a:rPr lang="ko-KR" altLang="en-US" dirty="0" err="1" smtClean="0"/>
              <a:t>레벨업도</a:t>
            </a:r>
            <a:r>
              <a:rPr lang="ko-KR" altLang="en-US" dirty="0" smtClean="0"/>
              <a:t> 할 수 있다</a:t>
            </a:r>
            <a:r>
              <a:rPr lang="en-US" altLang="ko-KR" dirty="0" smtClean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 smtClean="0"/>
              <a:t>q/Q</a:t>
            </a:r>
            <a:r>
              <a:rPr lang="ko-KR" altLang="en-US" dirty="0"/>
              <a:t> </a:t>
            </a:r>
            <a:r>
              <a:rPr lang="ko-KR" altLang="en-US" dirty="0" smtClean="0"/>
              <a:t>키로 </a:t>
            </a:r>
            <a:r>
              <a:rPr lang="ko-KR" altLang="en-US" dirty="0" err="1" smtClean="0"/>
              <a:t>회복포션을</a:t>
            </a:r>
            <a:r>
              <a:rPr lang="ko-KR" altLang="en-US" dirty="0" smtClean="0"/>
              <a:t> 사용할 수 있다</a:t>
            </a:r>
            <a:r>
              <a:rPr lang="en-US" altLang="ko-KR" dirty="0" smtClean="0"/>
              <a:t>.</a:t>
            </a:r>
          </a:p>
          <a:p>
            <a:pPr algn="just"/>
            <a:r>
              <a:rPr lang="en-US" altLang="ko-KR" dirty="0" smtClean="0"/>
              <a:t>w/W </a:t>
            </a:r>
            <a:r>
              <a:rPr lang="ko-KR" altLang="en-US" dirty="0" smtClean="0"/>
              <a:t>키로 </a:t>
            </a:r>
            <a:r>
              <a:rPr lang="ko-KR" altLang="en-US" dirty="0" err="1" smtClean="0"/>
              <a:t>마나포션을</a:t>
            </a:r>
            <a:r>
              <a:rPr lang="ko-KR" altLang="en-US" dirty="0" smtClean="0"/>
              <a:t> 사용할 수 있다</a:t>
            </a:r>
            <a:r>
              <a:rPr lang="en-US" altLang="ko-KR" dirty="0" smtClean="0"/>
              <a:t>.</a:t>
            </a:r>
          </a:p>
          <a:p>
            <a:pPr algn="just"/>
            <a:endParaRPr lang="en-US" altLang="ko-KR" dirty="0" smtClean="0"/>
          </a:p>
          <a:p>
            <a:pPr algn="just"/>
            <a:r>
              <a:rPr lang="ko-KR" altLang="en-US" dirty="0" smtClean="0"/>
              <a:t>플레이어 </a:t>
            </a:r>
            <a:r>
              <a:rPr lang="ko-KR" altLang="en-US" dirty="0" err="1" smtClean="0"/>
              <a:t>퇴장시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유저\Desktop\버프스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376809"/>
            <a:ext cx="3941001" cy="40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r>
              <a:rPr lang="ko-KR" altLang="en-US" sz="2400" dirty="0">
                <a:solidFill>
                  <a:srgbClr val="1D1D1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25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5178120" y="1638591"/>
            <a:ext cx="183575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2000" b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30091" y="2921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030091" y="3556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030091" y="4191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030091" y="4826074"/>
            <a:ext cx="2131819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28938" y="2426318"/>
            <a:ext cx="12426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프로토콜</a:t>
            </a:r>
            <a:endParaRPr lang="ko-KR" altLang="en-US" b="1" spc="3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8940" y="3069784"/>
            <a:ext cx="12426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자료구조</a:t>
            </a:r>
            <a:endParaRPr lang="ko-KR" altLang="en-US" b="1" spc="3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2029" y="4341900"/>
            <a:ext cx="135646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게임 흐름</a:t>
            </a:r>
            <a:endParaRPr lang="ko-KR" altLang="en-US" b="1" spc="3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8938" y="3707959"/>
            <a:ext cx="12426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알고리즘</a:t>
            </a:r>
            <a:endParaRPr lang="ko-KR" altLang="en-US" b="1" spc="3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3434" y="5059450"/>
            <a:ext cx="71365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spc="3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</a:t>
            </a:r>
            <a:endParaRPr lang="ko-KR" altLang="en-US" b="1" spc="3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프로토콜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9068" y="1165379"/>
            <a:ext cx="1166528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#define</a:t>
            </a:r>
            <a:r>
              <a:rPr lang="ko-KR" altLang="en-US" sz="1400" dirty="0"/>
              <a:t> </a:t>
            </a:r>
            <a:r>
              <a:rPr lang="en-US" altLang="ko-KR" sz="1400" dirty="0"/>
              <a:t>CS_LOGIN1// </a:t>
            </a:r>
            <a:r>
              <a:rPr lang="ko-KR" altLang="en-US" sz="1400" dirty="0"/>
              <a:t>클라이언트가 서버에 접속 요청</a:t>
            </a:r>
          </a:p>
          <a:p>
            <a:r>
              <a:rPr lang="en-US" altLang="ko-KR" sz="1400" dirty="0"/>
              <a:t>#define</a:t>
            </a:r>
            <a:r>
              <a:rPr lang="ko-KR" altLang="en-US" sz="1400" dirty="0"/>
              <a:t> </a:t>
            </a:r>
            <a:r>
              <a:rPr lang="en-US" altLang="ko-KR" sz="1400" dirty="0"/>
              <a:t>CS_MOVE2// </a:t>
            </a:r>
            <a:r>
              <a:rPr lang="ko-KR" altLang="en-US" sz="1400" dirty="0"/>
              <a:t>클라이언트가 </a:t>
            </a:r>
            <a:r>
              <a:rPr lang="ko-KR" altLang="en-US" sz="1400" dirty="0" err="1"/>
              <a:t>아바타기</a:t>
            </a:r>
            <a:r>
              <a:rPr lang="ko-KR" altLang="en-US" sz="1400" dirty="0"/>
              <a:t> 이동을 서버에 요청</a:t>
            </a:r>
          </a:p>
          <a:p>
            <a:r>
              <a:rPr lang="en-US" altLang="ko-KR" sz="1400" dirty="0"/>
              <a:t>#define</a:t>
            </a:r>
            <a:r>
              <a:rPr lang="ko-KR" altLang="en-US" sz="1400" dirty="0"/>
              <a:t> </a:t>
            </a:r>
            <a:r>
              <a:rPr lang="en-US" altLang="ko-KR" sz="1400" dirty="0"/>
              <a:t>CS_ATTACK3// </a:t>
            </a:r>
            <a:r>
              <a:rPr lang="ko-KR" altLang="en-US" sz="1400" dirty="0" err="1"/>
              <a:t>아바타가</a:t>
            </a:r>
            <a:r>
              <a:rPr lang="ko-KR" altLang="en-US" sz="1400" dirty="0"/>
              <a:t> 주위의 </a:t>
            </a:r>
            <a:r>
              <a:rPr lang="ko-KR" altLang="en-US" sz="1400" dirty="0" err="1"/>
              <a:t>몬스터를</a:t>
            </a:r>
            <a:r>
              <a:rPr lang="ko-KR" altLang="en-US" sz="1400" dirty="0"/>
              <a:t> 공격</a:t>
            </a:r>
          </a:p>
          <a:p>
            <a:r>
              <a:rPr lang="en-US" altLang="ko-KR" sz="1400" dirty="0"/>
              <a:t>#define CS_CHAT4// </a:t>
            </a:r>
            <a:r>
              <a:rPr lang="ko-KR" altLang="en-US" sz="1400" dirty="0" err="1"/>
              <a:t>아바타가</a:t>
            </a:r>
            <a:r>
              <a:rPr lang="ko-KR" altLang="en-US" sz="1400" dirty="0"/>
              <a:t> 채팅</a:t>
            </a:r>
          </a:p>
          <a:p>
            <a:r>
              <a:rPr lang="en-US" altLang="ko-KR" sz="1400" dirty="0"/>
              <a:t>#define</a:t>
            </a:r>
            <a:r>
              <a:rPr lang="ko-KR" altLang="en-US" sz="1400" dirty="0"/>
              <a:t> </a:t>
            </a:r>
            <a:r>
              <a:rPr lang="en-US" altLang="ko-KR" sz="1400" dirty="0"/>
              <a:t>CS_LOGOUT5// </a:t>
            </a:r>
            <a:r>
              <a:rPr lang="ko-KR" altLang="en-US" sz="1400" dirty="0"/>
              <a:t>클라이언트 종료</a:t>
            </a:r>
          </a:p>
          <a:p>
            <a:r>
              <a:rPr lang="en-US" altLang="ko-KR" sz="1400" dirty="0"/>
              <a:t>#define</a:t>
            </a:r>
            <a:r>
              <a:rPr lang="ko-KR" altLang="en-US" sz="1400" dirty="0"/>
              <a:t> </a:t>
            </a:r>
            <a:r>
              <a:rPr lang="en-US" altLang="ko-KR" sz="1400" dirty="0"/>
              <a:t>CS_TELEPORT6// </a:t>
            </a:r>
            <a:r>
              <a:rPr lang="ko-KR" altLang="en-US" sz="1400" dirty="0"/>
              <a:t>랜덤 </a:t>
            </a:r>
            <a:r>
              <a:rPr lang="ko-KR" altLang="en-US" sz="1400" dirty="0" err="1"/>
              <a:t>텔레포트</a:t>
            </a:r>
            <a:r>
              <a:rPr lang="ko-KR" altLang="en-US" sz="1400" dirty="0"/>
              <a:t> 요청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동접테스트시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아바타를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맵에</a:t>
            </a:r>
            <a:r>
              <a:rPr lang="ko-KR" altLang="en-US" sz="1400" dirty="0"/>
              <a:t> 골고루 배치시키기 위함</a:t>
            </a:r>
            <a:r>
              <a:rPr lang="en-US" altLang="ko-KR" sz="1400" dirty="0"/>
              <a:t>, </a:t>
            </a:r>
            <a:r>
              <a:rPr lang="ko-KR" altLang="en-US" sz="1400" dirty="0"/>
              <a:t>이것이 없으면 시작 위치가 </a:t>
            </a:r>
            <a:r>
              <a:rPr lang="en-US" altLang="ko-KR" sz="1400" dirty="0"/>
              <a:t>HOTSPOT</a:t>
            </a:r>
            <a:r>
              <a:rPr lang="ko-KR" altLang="en-US" sz="1400" dirty="0"/>
              <a:t>이 됨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#define CS_PARTY_INVITE 7// </a:t>
            </a:r>
            <a:r>
              <a:rPr lang="ko-KR" altLang="en-US" sz="1400" dirty="0">
                <a:solidFill>
                  <a:srgbClr val="FF0000"/>
                </a:solidFill>
              </a:rPr>
              <a:t>파티 초대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#define CS_PARTY_ACCEPT 8// </a:t>
            </a:r>
            <a:r>
              <a:rPr lang="ko-KR" altLang="en-US" sz="1400" dirty="0">
                <a:solidFill>
                  <a:srgbClr val="FF0000"/>
                </a:solidFill>
              </a:rPr>
              <a:t>파티 수락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#define CS_PARTY_DENY 9// </a:t>
            </a:r>
            <a:r>
              <a:rPr lang="ko-KR" altLang="en-US" sz="1400" dirty="0">
                <a:solidFill>
                  <a:srgbClr val="FF0000"/>
                </a:solidFill>
              </a:rPr>
              <a:t>파티 거절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#define CS_ITEM_USE </a:t>
            </a:r>
            <a:r>
              <a:rPr lang="en-US" altLang="ko-KR" sz="1400" dirty="0" smtClean="0">
                <a:solidFill>
                  <a:srgbClr val="FF0000"/>
                </a:solidFill>
              </a:rPr>
              <a:t>10 // </a:t>
            </a:r>
            <a:r>
              <a:rPr lang="ko-KR" altLang="en-US" sz="1400" dirty="0" smtClean="0">
                <a:solidFill>
                  <a:srgbClr val="FF0000"/>
                </a:solidFill>
              </a:rPr>
              <a:t>아이템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400" dirty="0"/>
          </a:p>
          <a:p>
            <a:r>
              <a:rPr lang="en-US" altLang="ko-KR" sz="1400" dirty="0"/>
              <a:t>#define</a:t>
            </a:r>
            <a:r>
              <a:rPr lang="ko-KR" altLang="en-US" sz="1400" dirty="0"/>
              <a:t> </a:t>
            </a:r>
            <a:r>
              <a:rPr lang="en-US" altLang="ko-KR" sz="1400" dirty="0"/>
              <a:t>SC_LOGIN_OK1// CS_LOGIN</a:t>
            </a:r>
            <a:r>
              <a:rPr lang="ko-KR" altLang="en-US" sz="1400" dirty="0"/>
              <a:t>의 응답 </a:t>
            </a:r>
            <a:r>
              <a:rPr lang="ko-KR" altLang="en-US" sz="1400" dirty="0" err="1"/>
              <a:t>패킷</a:t>
            </a:r>
            <a:r>
              <a:rPr lang="en-US" altLang="ko-KR" sz="1400" dirty="0"/>
              <a:t>, </a:t>
            </a:r>
            <a:r>
              <a:rPr lang="ko-KR" altLang="en-US" sz="1400" dirty="0"/>
              <a:t>서버에서 클라이언트의 접속을 수락</a:t>
            </a:r>
          </a:p>
          <a:p>
            <a:r>
              <a:rPr lang="en-US" altLang="ko-KR" sz="1400" dirty="0"/>
              <a:t>#define</a:t>
            </a:r>
            <a:r>
              <a:rPr lang="ko-KR" altLang="en-US" sz="1400" dirty="0"/>
              <a:t> </a:t>
            </a:r>
            <a:r>
              <a:rPr lang="en-US" altLang="ko-KR" sz="1400" dirty="0"/>
              <a:t>SC_LOGIN_FAIL2// CS_LOGIN</a:t>
            </a:r>
            <a:r>
              <a:rPr lang="ko-KR" altLang="en-US" sz="1400" dirty="0"/>
              <a:t>의 응답 </a:t>
            </a:r>
            <a:r>
              <a:rPr lang="ko-KR" altLang="en-US" sz="1400" dirty="0" err="1"/>
              <a:t>패킷</a:t>
            </a:r>
            <a:r>
              <a:rPr lang="en-US" altLang="ko-KR" sz="1400" dirty="0"/>
              <a:t>, </a:t>
            </a:r>
            <a:r>
              <a:rPr lang="ko-KR" altLang="en-US" sz="1400" dirty="0"/>
              <a:t>서버에서 클라이언트의 접속을 거절</a:t>
            </a:r>
          </a:p>
          <a:p>
            <a:r>
              <a:rPr lang="en-US" altLang="ko-KR" sz="1400" dirty="0"/>
              <a:t>#define</a:t>
            </a:r>
            <a:r>
              <a:rPr lang="ko-KR" altLang="en-US" sz="1400" dirty="0"/>
              <a:t> </a:t>
            </a:r>
            <a:r>
              <a:rPr lang="en-US" altLang="ko-KR" sz="1400" dirty="0"/>
              <a:t>SC_POSITION3// OBJECT</a:t>
            </a:r>
            <a:r>
              <a:rPr lang="ko-KR" altLang="en-US" sz="1400" dirty="0"/>
              <a:t>의 위치 변경을 클라이언트에 통보</a:t>
            </a:r>
          </a:p>
          <a:p>
            <a:r>
              <a:rPr lang="en-US" altLang="ko-KR" sz="1400" dirty="0"/>
              <a:t>#define SC_CHAT4// OBJECT</a:t>
            </a:r>
            <a:r>
              <a:rPr lang="ko-KR" altLang="en-US" sz="1400" dirty="0"/>
              <a:t>의 채팅을 통보</a:t>
            </a:r>
          </a:p>
          <a:p>
            <a:r>
              <a:rPr lang="en-US" altLang="ko-KR" sz="1400" dirty="0"/>
              <a:t>#define SC_STAT_CHANGE5// OBJECT</a:t>
            </a:r>
            <a:r>
              <a:rPr lang="ko-KR" altLang="en-US" sz="1400" dirty="0"/>
              <a:t>의 정보가 변경되었음을 통보</a:t>
            </a:r>
          </a:p>
          <a:p>
            <a:r>
              <a:rPr lang="en-US" altLang="ko-KR" sz="1400" dirty="0"/>
              <a:t>#define SC_REMOVE_OBJECT6// OBJECT</a:t>
            </a:r>
            <a:r>
              <a:rPr lang="ko-KR" altLang="en-US" sz="1400" dirty="0"/>
              <a:t>가 시야에서 사라 졌음</a:t>
            </a:r>
          </a:p>
          <a:p>
            <a:r>
              <a:rPr lang="en-US" altLang="ko-KR" sz="1400" dirty="0"/>
              <a:t>#define SC_ADD_OBJECT7// </a:t>
            </a:r>
            <a:r>
              <a:rPr lang="ko-KR" altLang="en-US" sz="1400" dirty="0"/>
              <a:t>새로운 </a:t>
            </a:r>
            <a:r>
              <a:rPr lang="en-US" altLang="ko-KR" sz="1400" dirty="0"/>
              <a:t>OBJECT</a:t>
            </a:r>
            <a:r>
              <a:rPr lang="ko-KR" altLang="en-US" sz="1400" dirty="0"/>
              <a:t>가 시야에 들어 왔음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#define </a:t>
            </a:r>
            <a:r>
              <a:rPr lang="en-US" altLang="ko-KR" sz="1400" dirty="0" smtClean="0">
                <a:solidFill>
                  <a:srgbClr val="FF0000"/>
                </a:solidFill>
              </a:rPr>
              <a:t>SC_PARTY_INVITE8 //</a:t>
            </a:r>
            <a:r>
              <a:rPr lang="ko-KR" altLang="en-US" sz="1400" dirty="0" smtClean="0">
                <a:solidFill>
                  <a:srgbClr val="FF0000"/>
                </a:solidFill>
              </a:rPr>
              <a:t>파티 초대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#define </a:t>
            </a:r>
            <a:r>
              <a:rPr lang="en-US" altLang="ko-KR" sz="1400" dirty="0" smtClean="0">
                <a:solidFill>
                  <a:srgbClr val="FF0000"/>
                </a:solidFill>
              </a:rPr>
              <a:t>SC_PARTY_JOIN9 // </a:t>
            </a:r>
            <a:r>
              <a:rPr lang="ko-KR" altLang="en-US" sz="1400" dirty="0" smtClean="0">
                <a:solidFill>
                  <a:srgbClr val="FF0000"/>
                </a:solidFill>
              </a:rPr>
              <a:t>파티 가입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#define </a:t>
            </a:r>
            <a:r>
              <a:rPr lang="en-US" altLang="ko-KR" sz="1400" dirty="0" smtClean="0">
                <a:solidFill>
                  <a:srgbClr val="FF0000"/>
                </a:solidFill>
              </a:rPr>
              <a:t>SC_PARTY_LEAVE10 // </a:t>
            </a:r>
            <a:r>
              <a:rPr lang="ko-KR" altLang="en-US" sz="1400" dirty="0" smtClean="0">
                <a:solidFill>
                  <a:srgbClr val="FF0000"/>
                </a:solidFill>
              </a:rPr>
              <a:t>파티 탈퇴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#define </a:t>
            </a:r>
            <a:r>
              <a:rPr lang="en-US" altLang="ko-KR" sz="1400" dirty="0" smtClean="0">
                <a:solidFill>
                  <a:srgbClr val="FF0000"/>
                </a:solidFill>
              </a:rPr>
              <a:t>SC_ITEM_CHANGE11 // </a:t>
            </a:r>
            <a:r>
              <a:rPr lang="ko-KR" altLang="en-US" sz="1400" dirty="0" smtClean="0">
                <a:solidFill>
                  <a:srgbClr val="FF0000"/>
                </a:solidFill>
              </a:rPr>
              <a:t>아이템 정보 변경</a:t>
            </a:r>
            <a:endParaRPr lang="en-US" altLang="ko-KR" sz="1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0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프로토콜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9068" y="1165379"/>
            <a:ext cx="388018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sc_packet_party_invite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unsigned char size;</a:t>
            </a:r>
          </a:p>
          <a:p>
            <a:r>
              <a:rPr lang="en-US" altLang="ko-KR" sz="1400" dirty="0"/>
              <a:t>char type;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id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파티를 초대한 플레이어 아이디</a:t>
            </a:r>
            <a:endParaRPr lang="en-US" altLang="ko-KR" sz="1400" dirty="0"/>
          </a:p>
          <a:p>
            <a:r>
              <a:rPr lang="en-US" altLang="ko-KR" sz="1400" dirty="0"/>
              <a:t>};</a:t>
            </a:r>
          </a:p>
          <a:p>
            <a:endParaRPr lang="ko-KR" altLang="en-US" sz="1400" dirty="0"/>
          </a:p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sc_packet_party_join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unsigned char size;</a:t>
            </a:r>
          </a:p>
          <a:p>
            <a:r>
              <a:rPr lang="en-US" altLang="ko-KR" sz="1400" dirty="0"/>
              <a:t>char type;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id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파티 초대를 </a:t>
            </a:r>
            <a:r>
              <a:rPr lang="ko-KR" altLang="en-US" sz="1400" dirty="0" err="1" smtClean="0"/>
              <a:t>승락한</a:t>
            </a:r>
            <a:r>
              <a:rPr lang="ko-KR" altLang="en-US" sz="1400" dirty="0" smtClean="0"/>
              <a:t> 플레이어 아이디</a:t>
            </a:r>
            <a:endParaRPr lang="en-US" altLang="ko-KR" sz="1400" dirty="0"/>
          </a:p>
          <a:p>
            <a:r>
              <a:rPr lang="en-US" altLang="ko-KR" sz="1400" dirty="0"/>
              <a:t>};</a:t>
            </a:r>
          </a:p>
          <a:p>
            <a:endParaRPr lang="ko-KR" altLang="en-US" sz="1400" dirty="0"/>
          </a:p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sc_packet_party_leave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unsigned char size;</a:t>
            </a:r>
          </a:p>
          <a:p>
            <a:r>
              <a:rPr lang="en-US" altLang="ko-KR" sz="1400" dirty="0"/>
              <a:t>char type;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id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파티를 탈퇴한 플레이어 아이디</a:t>
            </a:r>
            <a:endParaRPr lang="en-US" altLang="ko-KR" sz="1400" dirty="0"/>
          </a:p>
          <a:p>
            <a:r>
              <a:rPr lang="en-US" altLang="ko-KR" sz="1400" dirty="0" smtClean="0"/>
              <a:t>};</a:t>
            </a:r>
          </a:p>
          <a:p>
            <a:endParaRPr lang="en-US" altLang="ko-KR" sz="1400" dirty="0" smtClean="0"/>
          </a:p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sc_packet_item_change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unsigned char size;</a:t>
            </a:r>
          </a:p>
          <a:p>
            <a:r>
              <a:rPr lang="en-US" altLang="ko-KR" sz="1400" dirty="0"/>
              <a:t>char type;</a:t>
            </a:r>
          </a:p>
          <a:p>
            <a:r>
              <a:rPr lang="en-US" altLang="ko-KR" sz="1400" dirty="0"/>
              <a:t>ITEM </a:t>
            </a:r>
            <a:r>
              <a:rPr lang="en-US" altLang="ko-KR" sz="1400" dirty="0" err="1"/>
              <a:t>item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아이템 구조체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전체 아이템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r>
              <a:rPr lang="en-US" altLang="ko-KR" sz="1400" dirty="0"/>
              <a:t>};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939968" y="1235049"/>
            <a:ext cx="388018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sc_packet_party_invite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unsigned char size;</a:t>
            </a:r>
          </a:p>
          <a:p>
            <a:r>
              <a:rPr lang="en-US" altLang="ko-KR" sz="1400" dirty="0"/>
              <a:t>char type;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id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파티를 초대한 플레이어 아이디</a:t>
            </a:r>
            <a:endParaRPr lang="en-US" altLang="ko-KR" sz="1400" dirty="0"/>
          </a:p>
          <a:p>
            <a:r>
              <a:rPr lang="en-US" altLang="ko-KR" sz="1400" dirty="0"/>
              <a:t>};</a:t>
            </a:r>
          </a:p>
          <a:p>
            <a:endParaRPr lang="ko-KR" altLang="en-US" sz="1400" dirty="0"/>
          </a:p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sc_packet_party_join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unsigned char size;</a:t>
            </a:r>
          </a:p>
          <a:p>
            <a:r>
              <a:rPr lang="en-US" altLang="ko-KR" sz="1400" dirty="0"/>
              <a:t>char type;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id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파티 초대를 </a:t>
            </a:r>
            <a:r>
              <a:rPr lang="ko-KR" altLang="en-US" sz="1400" dirty="0" err="1" smtClean="0"/>
              <a:t>승락한</a:t>
            </a:r>
            <a:r>
              <a:rPr lang="ko-KR" altLang="en-US" sz="1400" dirty="0" smtClean="0"/>
              <a:t> 플레이어 아이디</a:t>
            </a:r>
            <a:endParaRPr lang="en-US" altLang="ko-KR" sz="1400" dirty="0"/>
          </a:p>
          <a:p>
            <a:r>
              <a:rPr lang="en-US" altLang="ko-KR" sz="1400" dirty="0"/>
              <a:t>};</a:t>
            </a:r>
          </a:p>
          <a:p>
            <a:endParaRPr lang="ko-KR" altLang="en-US" sz="1400" dirty="0"/>
          </a:p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sc_packet_party_leave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unsigned char size;</a:t>
            </a:r>
          </a:p>
          <a:p>
            <a:r>
              <a:rPr lang="en-US" altLang="ko-KR" sz="1400" dirty="0"/>
              <a:t>char type;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id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파티를 탈퇴한 플레이어 아이디</a:t>
            </a:r>
            <a:endParaRPr lang="en-US" altLang="ko-KR" sz="1400" dirty="0"/>
          </a:p>
          <a:p>
            <a:r>
              <a:rPr lang="en-US" altLang="ko-KR" sz="1400" dirty="0" smtClean="0"/>
              <a:t>};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cs_packet_item_use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unsigned </a:t>
            </a:r>
            <a:r>
              <a:rPr lang="en-US" altLang="ko-KR" sz="1400" dirty="0" err="1"/>
              <a:t>charsize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char type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c</a:t>
            </a:r>
            <a:r>
              <a:rPr lang="en-US" altLang="ko-KR" sz="1400" dirty="0" smtClean="0"/>
              <a:t>har id; // </a:t>
            </a:r>
            <a:r>
              <a:rPr lang="ko-KR" altLang="en-US" sz="1400" dirty="0" smtClean="0"/>
              <a:t>아이템 번호</a:t>
            </a:r>
            <a:endParaRPr lang="en-US" altLang="ko-KR" sz="1400" dirty="0"/>
          </a:p>
          <a:p>
            <a:r>
              <a:rPr lang="en-US" altLang="ko-KR" sz="1400" dirty="0" smtClean="0"/>
              <a:t>};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자료구조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0527" y="1365250"/>
            <a:ext cx="5003800" cy="4845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boolmoving</a:t>
            </a:r>
            <a:r>
              <a:rPr lang="en-US" altLang="ko-KR" dirty="0"/>
              <a:t> = false;</a:t>
            </a:r>
          </a:p>
          <a:p>
            <a:endParaRPr lang="ko-KR" altLang="en-US" dirty="0"/>
          </a:p>
          <a:p>
            <a:r>
              <a:rPr lang="en-US" altLang="ko-KR" dirty="0" err="1"/>
              <a:t>unordered_set</a:t>
            </a:r>
            <a:r>
              <a:rPr lang="en-US" altLang="ko-KR" dirty="0"/>
              <a:t> &lt;</a:t>
            </a:r>
            <a:r>
              <a:rPr lang="en-US" altLang="ko-KR" dirty="0" err="1"/>
              <a:t>int</a:t>
            </a:r>
            <a:r>
              <a:rPr lang="en-US" altLang="ko-KR" dirty="0"/>
              <a:t>&gt; </a:t>
            </a:r>
            <a:r>
              <a:rPr lang="en-US" altLang="ko-KR" dirty="0" err="1"/>
              <a:t>m_viewlist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mutexm_vl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lua_State</a:t>
            </a:r>
            <a:r>
              <a:rPr lang="en-US" altLang="ko-KR" dirty="0"/>
              <a:t>* L;</a:t>
            </a:r>
          </a:p>
          <a:p>
            <a:r>
              <a:rPr lang="en-US" altLang="ko-KR" dirty="0" err="1"/>
              <a:t>mutexm_sl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 err="1"/>
              <a:t>unordered_set</a:t>
            </a:r>
            <a:r>
              <a:rPr lang="en-US" altLang="ko-KR" dirty="0"/>
              <a:t> &lt;</a:t>
            </a:r>
            <a:r>
              <a:rPr lang="en-US" altLang="ko-KR" dirty="0" err="1"/>
              <a:t>int</a:t>
            </a:r>
            <a:r>
              <a:rPr lang="en-US" altLang="ko-KR" dirty="0"/>
              <a:t>&gt; </a:t>
            </a:r>
            <a:r>
              <a:rPr lang="en-US" altLang="ko-KR" dirty="0" err="1"/>
              <a:t>m_partylist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mutexm_pl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 err="1"/>
              <a:t>ITEMm_item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mutexm_il</a:t>
            </a:r>
            <a:r>
              <a:rPr lang="en-US" altLang="ko-KR" dirty="0"/>
              <a:t>;</a:t>
            </a:r>
          </a:p>
          <a:p>
            <a:endParaRPr lang="ko-KR" altLang="en-US" dirty="0"/>
          </a:p>
          <a:p>
            <a:r>
              <a:rPr lang="en-US" altLang="ko-KR" dirty="0"/>
              <a:t>char </a:t>
            </a:r>
            <a:r>
              <a:rPr lang="en-US" altLang="ko-KR" dirty="0" err="1"/>
              <a:t>coolTime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mutexm_skil_lock</a:t>
            </a:r>
            <a:r>
              <a:rPr lang="en-US" altLang="ko-KR" dirty="0"/>
              <a:t>;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6442071" y="1645179"/>
            <a:ext cx="2714629" cy="42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이동하고 있는지 여부</a:t>
            </a:r>
            <a:endParaRPr lang="ko-KR" altLang="en-US" dirty="0"/>
          </a:p>
        </p:txBody>
      </p:sp>
      <p:cxnSp>
        <p:nvCxnSpPr>
          <p:cNvPr id="34" name="직선 화살표 연결선 33"/>
          <p:cNvCxnSpPr>
            <a:stCxn id="33" idx="1"/>
          </p:cNvCxnSpPr>
          <p:nvPr/>
        </p:nvCxnSpPr>
        <p:spPr>
          <a:xfrm flipH="1">
            <a:off x="2768599" y="1855787"/>
            <a:ext cx="3673472" cy="53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4044949" y="3733800"/>
            <a:ext cx="3673472" cy="53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718421" y="3523192"/>
            <a:ext cx="1793879" cy="42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파티 목록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016621" y="2375428"/>
            <a:ext cx="3908429" cy="926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Unordered : </a:t>
            </a:r>
            <a:r>
              <a:rPr lang="ko-KR" altLang="en-US" dirty="0" smtClean="0"/>
              <a:t>데이터 접근이 빠르게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Set: </a:t>
            </a:r>
            <a:r>
              <a:rPr lang="ko-KR" altLang="en-US" dirty="0" smtClean="0"/>
              <a:t>중복된 데이터 방지</a:t>
            </a:r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1993899" y="4559300"/>
            <a:ext cx="3673472" cy="53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667371" y="4375679"/>
            <a:ext cx="1793879" cy="42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</a:t>
            </a:r>
            <a:r>
              <a:rPr lang="ko-KR" altLang="en-US" dirty="0"/>
              <a:t>템</a:t>
            </a:r>
            <a:r>
              <a:rPr lang="ko-KR" altLang="en-US" dirty="0" smtClean="0"/>
              <a:t> 목록</a:t>
            </a:r>
            <a:endParaRPr lang="ko-KR" altLang="en-US" dirty="0"/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2208213" y="5422900"/>
            <a:ext cx="3673472" cy="53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881685" y="5212292"/>
            <a:ext cx="1793879" cy="42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스킬 </a:t>
            </a:r>
            <a:r>
              <a:rPr lang="ko-KR" altLang="en-US" dirty="0" err="1" smtClean="0"/>
              <a:t>쿨타</a:t>
            </a:r>
            <a:r>
              <a:rPr lang="ko-KR" altLang="en-US" dirty="0" err="1"/>
              <a:t>임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7773985" y="4149989"/>
            <a:ext cx="3908429" cy="14126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Mutex</a:t>
            </a:r>
            <a:r>
              <a:rPr lang="ko-KR" altLang="en-US" dirty="0" smtClean="0"/>
              <a:t>를 여러 개 만드는 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서로 건들이지 않는 데이터에 대한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락의</a:t>
            </a:r>
            <a:r>
              <a:rPr lang="ko-KR" altLang="en-US" dirty="0" smtClean="0"/>
              <a:t> 영역을 줄이기 위해서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9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알고리즘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266" name="Picture 2" descr="C:\Users\유저\Desktop\명령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78" y="1384300"/>
            <a:ext cx="438785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242050" y="1384300"/>
            <a:ext cx="5003800" cy="48450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채팅 프로토콜을 이용하여 받아온 메시지 맨 앞 글자가 </a:t>
            </a:r>
            <a:r>
              <a:rPr lang="en-US" altLang="ko-KR" dirty="0" smtClean="0"/>
              <a:t>“/” </a:t>
            </a:r>
            <a:r>
              <a:rPr lang="ko-KR" altLang="en-US" dirty="0" smtClean="0"/>
              <a:t>인 경우 명령어로 인식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“ “ </a:t>
            </a:r>
            <a:r>
              <a:rPr lang="ko-KR" altLang="en-US" dirty="0" smtClean="0"/>
              <a:t>문자를 </a:t>
            </a:r>
            <a:r>
              <a:rPr lang="en-US" altLang="ko-KR" dirty="0" smtClean="0"/>
              <a:t>split</a:t>
            </a:r>
            <a:r>
              <a:rPr lang="ko-KR" altLang="en-US" dirty="0" smtClean="0"/>
              <a:t>하여 명령어와 인자를 구별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해당 명령어가 있는 경우 명령어 발동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smtClean="0"/>
              <a:t>/party [</a:t>
            </a:r>
            <a:r>
              <a:rPr lang="ko-KR" altLang="en-US" dirty="0" smtClean="0"/>
              <a:t>플레이어 이름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을 입력하면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플레이어 이름을 가진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찾고 그 플레이어한테 파티 초대장 발송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초대장 받은 플레이어가 수락을 누르면 파티 결성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95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알고리즘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170" name="Picture 2" descr="C:\Users\유저\Desktop\DB함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38300"/>
            <a:ext cx="1075055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81000" y="4965700"/>
            <a:ext cx="10814050" cy="1365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PROCEDURE </a:t>
            </a:r>
            <a:r>
              <a:rPr lang="ko-KR" altLang="en-US" dirty="0" smtClean="0"/>
              <a:t>함수를 통해 플레이어 데이터를 </a:t>
            </a:r>
            <a:r>
              <a:rPr lang="ko-KR" altLang="en-US" dirty="0" err="1" smtClean="0"/>
              <a:t>로드하거나</a:t>
            </a:r>
            <a:r>
              <a:rPr lang="ko-KR" altLang="en-US" dirty="0" smtClean="0"/>
              <a:t> 세이브 하도록 구현하였다</a:t>
            </a:r>
            <a:r>
              <a:rPr lang="en-US" altLang="ko-KR" dirty="0" smtClean="0"/>
              <a:t>.</a:t>
            </a:r>
          </a:p>
          <a:p>
            <a:pPr algn="ctr"/>
            <a:r>
              <a:rPr lang="en-US" altLang="ko-KR" dirty="0" err="1" smtClean="0"/>
              <a:t>s</a:t>
            </a:r>
            <a:r>
              <a:rPr lang="en-US" altLang="ko-KR" dirty="0" err="1" smtClean="0"/>
              <a:t>ave_t_player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플레이어의 기존 데이터가 있다면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를 시켜 </a:t>
            </a:r>
            <a:r>
              <a:rPr lang="ko-KR" altLang="en-US" dirty="0" smtClean="0"/>
              <a:t>값을 갱신하고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없다면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하여 테이블에 새로운 플레이어를 추가해준다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43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알고리즘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1000" y="4965700"/>
            <a:ext cx="10814050" cy="1365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스튜디오에서 플레이어 정보를 모두 인자로 주어 </a:t>
            </a:r>
            <a:r>
              <a:rPr lang="en-US" altLang="ko-KR" dirty="0" err="1" smtClean="0"/>
              <a:t>save_t_player</a:t>
            </a:r>
            <a:r>
              <a:rPr lang="ko-KR" altLang="en-US" dirty="0" smtClean="0"/>
              <a:t>를 호출하여 저장시킨다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194" name="Picture 2" descr="C:\Users\유저\Desktop\DB비주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235049"/>
            <a:ext cx="6902450" cy="360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43255" y="5698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1D1D1D"/>
                </a:solidFill>
                <a:latin typeface="HY울릉도B" pitchFamily="18" charset="-127"/>
                <a:ea typeface="HY울릉도B" pitchFamily="18" charset="-127"/>
              </a:rPr>
              <a:t>알고리즘</a:t>
            </a:r>
            <a:endParaRPr lang="ko-KR" altLang="en-US" sz="2400" dirty="0">
              <a:solidFill>
                <a:srgbClr val="1D1D1D"/>
              </a:solidFill>
              <a:latin typeface="HY울릉도B" pitchFamily="18" charset="-127"/>
              <a:ea typeface="HY울릉도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473" y="311719"/>
            <a:ext cx="902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 smtClean="0">
                <a:solidFill>
                  <a:srgbClr val="1D1D1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5400" spc="-300" dirty="0">
              <a:solidFill>
                <a:srgbClr val="1D1D1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1000" y="4965700"/>
            <a:ext cx="10814050" cy="1365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</a:t>
            </a:r>
            <a:r>
              <a:rPr lang="en-US" altLang="ko-KR" dirty="0" err="1" smtClean="0"/>
              <a:t>ave_t_player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함수는 플레이어의 아이디를 가지고 검색해서 테이블에 있으면 가져오고 없으면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가져오지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218" name="Picture 2" descr="C:\Users\유저\Desktop\DB함수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254099"/>
            <a:ext cx="10439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5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빈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678</Words>
  <Application>Microsoft Office PowerPoint</Application>
  <PresentationFormat>사용자 지정</PresentationFormat>
  <Paragraphs>169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굴림</vt:lpstr>
      <vt:lpstr>Arial</vt:lpstr>
      <vt:lpstr>나눔바른고딕 UltraLight</vt:lpstr>
      <vt:lpstr>나눔바른고딕</vt:lpstr>
      <vt:lpstr>HY헤드라인M</vt:lpstr>
      <vt:lpstr>맑은 고딕</vt:lpstr>
      <vt:lpstr>나눔스퀘어 ExtraBold</vt:lpstr>
      <vt:lpstr>HY울릉도B</vt:lpstr>
      <vt:lpstr>나눔바른고딕 Light</vt:lpstr>
      <vt:lpstr>메인, 마무리</vt:lpstr>
      <vt:lpstr>목차</vt:lpstr>
      <vt:lpstr>내용</vt:lpstr>
      <vt:lpstr>빈화면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유저</cp:lastModifiedBy>
  <cp:revision>73</cp:revision>
  <dcterms:created xsi:type="dcterms:W3CDTF">2017-12-09T13:56:47Z</dcterms:created>
  <dcterms:modified xsi:type="dcterms:W3CDTF">2021-06-13T18:12:48Z</dcterms:modified>
</cp:coreProperties>
</file>